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 id="2147483702" r:id="rId3"/>
  </p:sldMasterIdLst>
  <p:sldIdLst>
    <p:sldId id="256" r:id="rId4"/>
    <p:sldId id="257" r:id="rId5"/>
    <p:sldId id="258" r:id="rId6"/>
    <p:sldId id="259" r:id="rId7"/>
    <p:sldId id="269" r:id="rId8"/>
    <p:sldId id="260" r:id="rId9"/>
    <p:sldId id="261" r:id="rId10"/>
    <p:sldId id="262" r:id="rId11"/>
    <p:sldId id="263" r:id="rId12"/>
    <p:sldId id="265" r:id="rId13"/>
    <p:sldId id="264" r:id="rId14"/>
    <p:sldId id="270" r:id="rId15"/>
    <p:sldId id="271" r:id="rId16"/>
    <p:sldId id="274" r:id="rId17"/>
    <p:sldId id="276" r:id="rId18"/>
    <p:sldId id="275" r:id="rId19"/>
    <p:sldId id="273" r:id="rId20"/>
    <p:sldId id="272" r:id="rId21"/>
    <p:sldId id="266" r:id="rId22"/>
    <p:sldId id="268" r:id="rId2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07D877-7135-4077-B6C7-C1A8505E4435}">
          <p14:sldIdLst>
            <p14:sldId id="256"/>
            <p14:sldId id="257"/>
            <p14:sldId id="258"/>
            <p14:sldId id="259"/>
            <p14:sldId id="269"/>
            <p14:sldId id="260"/>
            <p14:sldId id="261"/>
            <p14:sldId id="262"/>
            <p14:sldId id="263"/>
            <p14:sldId id="265"/>
            <p14:sldId id="264"/>
            <p14:sldId id="270"/>
          </p14:sldIdLst>
        </p14:section>
        <p14:section name="Untitled Section" id="{9B401AF6-5B1E-42C2-9A72-63D2C6D5F6E1}">
          <p14:sldIdLst>
            <p14:sldId id="271"/>
            <p14:sldId id="274"/>
            <p14:sldId id="276"/>
            <p14:sldId id="275"/>
            <p14:sldId id="273"/>
            <p14:sldId id="272"/>
            <p14:sldId id="266"/>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3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15" name="PlaceHolder 1"/>
          <p:cNvSpPr>
            <a:spLocks noGrp="1"/>
          </p:cNvSpPr>
          <p:nvPr>
            <p:ph type="title"/>
          </p:nvPr>
        </p:nvSpPr>
        <p:spPr>
          <a:xfrm>
            <a:off x="2347920" y="673200"/>
            <a:ext cx="4447800" cy="86616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png"/><Relationship Id="rId7"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13.pn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9.png"/><Relationship Id="rId5" Type="http://schemas.openxmlformats.org/officeDocument/2006/relationships/image" Target="../media/image3.pn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5" name="Google Shape;9;p2"/>
          <p:cNvPicPr/>
          <p:nvPr/>
        </p:nvPicPr>
        <p:blipFill>
          <a:blip r:embed="rId3"/>
          <a:stretch/>
        </p:blipFill>
        <p:spPr>
          <a:xfrm rot="17260800">
            <a:off x="-269640" y="-104400"/>
            <a:ext cx="2271240" cy="1926360"/>
          </a:xfrm>
          <a:prstGeom prst="rect">
            <a:avLst/>
          </a:prstGeom>
          <a:ln w="0">
            <a:noFill/>
          </a:ln>
        </p:spPr>
      </p:pic>
      <p:grpSp>
        <p:nvGrpSpPr>
          <p:cNvPr id="16" name="Google Shape;10;p2"/>
          <p:cNvGrpSpPr/>
          <p:nvPr/>
        </p:nvGrpSpPr>
        <p:grpSpPr>
          <a:xfrm>
            <a:off x="-782640" y="-294840"/>
            <a:ext cx="11002320" cy="6292440"/>
            <a:chOff x="-782640" y="-294840"/>
            <a:chExt cx="11002320" cy="6292440"/>
          </a:xfrm>
        </p:grpSpPr>
        <p:pic>
          <p:nvPicPr>
            <p:cNvPr id="2" name="Google Shape;11;p2"/>
            <p:cNvPicPr/>
            <p:nvPr/>
          </p:nvPicPr>
          <p:blipFill>
            <a:blip r:embed="rId4"/>
            <a:stretch/>
          </p:blipFill>
          <p:spPr>
            <a:xfrm>
              <a:off x="1656720" y="-197640"/>
              <a:ext cx="1025280" cy="1078920"/>
            </a:xfrm>
            <a:prstGeom prst="rect">
              <a:avLst/>
            </a:prstGeom>
            <a:ln w="0">
              <a:noFill/>
            </a:ln>
          </p:spPr>
        </p:pic>
        <p:grpSp>
          <p:nvGrpSpPr>
            <p:cNvPr id="3" name="Google Shape;12;p2"/>
            <p:cNvGrpSpPr/>
            <p:nvPr/>
          </p:nvGrpSpPr>
          <p:grpSpPr>
            <a:xfrm>
              <a:off x="-782640" y="-294840"/>
              <a:ext cx="11002320" cy="6292440"/>
              <a:chOff x="-782640" y="-294840"/>
              <a:chExt cx="11002320" cy="6292440"/>
            </a:xfrm>
          </p:grpSpPr>
          <p:pic>
            <p:nvPicPr>
              <p:cNvPr id="4" name="Google Shape;13;p2"/>
              <p:cNvPicPr/>
              <p:nvPr/>
            </p:nvPicPr>
            <p:blipFill>
              <a:blip r:embed="rId5"/>
              <a:stretch/>
            </p:blipFill>
            <p:spPr>
              <a:xfrm>
                <a:off x="6855120" y="3321000"/>
                <a:ext cx="2288520" cy="1822320"/>
              </a:xfrm>
              <a:prstGeom prst="rect">
                <a:avLst/>
              </a:prstGeom>
              <a:ln w="0">
                <a:noFill/>
              </a:ln>
            </p:spPr>
          </p:pic>
          <p:pic>
            <p:nvPicPr>
              <p:cNvPr id="5" name="Google Shape;14;p2"/>
              <p:cNvPicPr/>
              <p:nvPr/>
            </p:nvPicPr>
            <p:blipFill>
              <a:blip r:embed="rId6"/>
              <a:stretch/>
            </p:blipFill>
            <p:spPr>
              <a:xfrm rot="13314000">
                <a:off x="7942680" y="1782720"/>
                <a:ext cx="1980720" cy="1645920"/>
              </a:xfrm>
              <a:prstGeom prst="rect">
                <a:avLst/>
              </a:prstGeom>
              <a:ln w="0">
                <a:noFill/>
              </a:ln>
            </p:spPr>
          </p:pic>
          <p:pic>
            <p:nvPicPr>
              <p:cNvPr id="6" name="Google Shape;15;p2"/>
              <p:cNvPicPr/>
              <p:nvPr/>
            </p:nvPicPr>
            <p:blipFill>
              <a:blip r:embed="rId7"/>
              <a:stretch/>
            </p:blipFill>
            <p:spPr>
              <a:xfrm rot="1918200">
                <a:off x="-542520" y="-32040"/>
                <a:ext cx="1363320" cy="1297080"/>
              </a:xfrm>
              <a:prstGeom prst="rect">
                <a:avLst/>
              </a:prstGeom>
              <a:ln w="0">
                <a:noFill/>
              </a:ln>
            </p:spPr>
          </p:pic>
          <p:pic>
            <p:nvPicPr>
              <p:cNvPr id="7" name="Google Shape;16;p2"/>
              <p:cNvPicPr/>
              <p:nvPr/>
            </p:nvPicPr>
            <p:blipFill>
              <a:blip r:embed="rId8"/>
              <a:stretch/>
            </p:blipFill>
            <p:spPr>
              <a:xfrm rot="8107800">
                <a:off x="-319320" y="3945960"/>
                <a:ext cx="1593360" cy="1743120"/>
              </a:xfrm>
              <a:prstGeom prst="rect">
                <a:avLst/>
              </a:prstGeom>
              <a:ln w="0">
                <a:noFill/>
              </a:ln>
            </p:spPr>
          </p:pic>
        </p:grpSp>
      </p:grpSp>
      <p:grpSp>
        <p:nvGrpSpPr>
          <p:cNvPr id="8" name="Google Shape;17;p2"/>
          <p:cNvGrpSpPr/>
          <p:nvPr/>
        </p:nvGrpSpPr>
        <p:grpSpPr>
          <a:xfrm>
            <a:off x="-37080" y="1527840"/>
            <a:ext cx="9488520" cy="3882240"/>
            <a:chOff x="-37080" y="1527840"/>
            <a:chExt cx="9488520" cy="3882240"/>
          </a:xfrm>
        </p:grpSpPr>
        <p:pic>
          <p:nvPicPr>
            <p:cNvPr id="9" name="Google Shape;18;p2"/>
            <p:cNvPicPr/>
            <p:nvPr/>
          </p:nvPicPr>
          <p:blipFill>
            <a:blip r:embed="rId9"/>
            <a:stretch/>
          </p:blipFill>
          <p:spPr>
            <a:xfrm>
              <a:off x="6260760" y="4442040"/>
              <a:ext cx="934920" cy="968040"/>
            </a:xfrm>
            <a:prstGeom prst="rect">
              <a:avLst/>
            </a:prstGeom>
            <a:ln w="0">
              <a:noFill/>
            </a:ln>
          </p:spPr>
        </p:pic>
        <p:pic>
          <p:nvPicPr>
            <p:cNvPr id="10" name="Google Shape;19;p2"/>
            <p:cNvPicPr/>
            <p:nvPr/>
          </p:nvPicPr>
          <p:blipFill>
            <a:blip r:embed="rId10"/>
            <a:stretch/>
          </p:blipFill>
          <p:spPr>
            <a:xfrm>
              <a:off x="8803080" y="1527840"/>
              <a:ext cx="648360" cy="648360"/>
            </a:xfrm>
            <a:prstGeom prst="rect">
              <a:avLst/>
            </a:prstGeom>
            <a:ln w="0">
              <a:noFill/>
            </a:ln>
          </p:spPr>
        </p:pic>
        <p:pic>
          <p:nvPicPr>
            <p:cNvPr id="11" name="Google Shape;20;p2"/>
            <p:cNvPicPr/>
            <p:nvPr/>
          </p:nvPicPr>
          <p:blipFill>
            <a:blip r:embed="rId11"/>
            <a:stretch/>
          </p:blipFill>
          <p:spPr>
            <a:xfrm rot="12801600">
              <a:off x="88920" y="3917520"/>
              <a:ext cx="305640" cy="551160"/>
            </a:xfrm>
            <a:prstGeom prst="rect">
              <a:avLst/>
            </a:prstGeom>
            <a:ln w="0">
              <a:noFill/>
            </a:ln>
          </p:spPr>
        </p:pic>
      </p:grpSp>
      <p:pic>
        <p:nvPicPr>
          <p:cNvPr id="12" name="Google Shape;21;p2"/>
          <p:cNvPicPr/>
          <p:nvPr/>
        </p:nvPicPr>
        <p:blipFill>
          <a:blip r:embed="rId12"/>
          <a:stretch/>
        </p:blipFill>
        <p:spPr>
          <a:xfrm rot="19418400">
            <a:off x="8279280" y="4549320"/>
            <a:ext cx="284400" cy="512640"/>
          </a:xfrm>
          <a:prstGeom prst="rect">
            <a:avLst/>
          </a:prstGeom>
          <a:ln w="0">
            <a:noFill/>
          </a:ln>
        </p:spPr>
      </p:pic>
      <p:sp>
        <p:nvSpPr>
          <p:cNvPr id="13" name="PlaceHolder 1"/>
          <p:cNvSpPr>
            <a:spLocks noGrp="1"/>
          </p:cNvSpPr>
          <p:nvPr>
            <p:ph type="title"/>
          </p:nvPr>
        </p:nvSpPr>
        <p:spPr>
          <a:xfrm>
            <a:off x="1828080" y="1700640"/>
            <a:ext cx="5487480" cy="1383120"/>
          </a:xfrm>
          <a:prstGeom prst="rect">
            <a:avLst/>
          </a:prstGeom>
          <a:noFill/>
          <a:ln w="0">
            <a:noFill/>
          </a:ln>
        </p:spPr>
        <p:txBody>
          <a:bodyPr lIns="91440" tIns="91440" rIns="91440" bIns="91440" anchor="b">
            <a:noAutofit/>
          </a:bodyPr>
          <a:lstStyle/>
          <a:p>
            <a:pPr indent="0">
              <a:buNone/>
            </a:pPr>
            <a:r>
              <a:rPr lang="fr-FR" sz="4600" b="0" strike="noStrike" spc="-1">
                <a:solidFill>
                  <a:schemeClr val="dk1"/>
                </a:solidFill>
                <a:latin typeface="Arial"/>
              </a:rPr>
              <a:t>Click to edit the title text format</a:t>
            </a:r>
          </a:p>
        </p:txBody>
      </p:sp>
      <p:sp>
        <p:nvSpPr>
          <p:cNvPr id="1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107" name="Google Shape;25;p3"/>
          <p:cNvGrpSpPr/>
          <p:nvPr/>
        </p:nvGrpSpPr>
        <p:grpSpPr>
          <a:xfrm>
            <a:off x="-1577520" y="-945720"/>
            <a:ext cx="11855520" cy="7232040"/>
            <a:chOff x="-1577520" y="-945720"/>
            <a:chExt cx="11855520" cy="7232040"/>
          </a:xfrm>
        </p:grpSpPr>
        <p:pic>
          <p:nvPicPr>
            <p:cNvPr id="108" name="Google Shape;26;p3"/>
            <p:cNvPicPr/>
            <p:nvPr/>
          </p:nvPicPr>
          <p:blipFill>
            <a:blip r:embed="rId3"/>
            <a:stretch/>
          </p:blipFill>
          <p:spPr>
            <a:xfrm>
              <a:off x="8430840" y="2128680"/>
              <a:ext cx="749880" cy="789120"/>
            </a:xfrm>
            <a:prstGeom prst="rect">
              <a:avLst/>
            </a:prstGeom>
            <a:ln w="0">
              <a:noFill/>
            </a:ln>
          </p:spPr>
        </p:pic>
        <p:grpSp>
          <p:nvGrpSpPr>
            <p:cNvPr id="109" name="Google Shape;27;p3"/>
            <p:cNvGrpSpPr/>
            <p:nvPr/>
          </p:nvGrpSpPr>
          <p:grpSpPr>
            <a:xfrm>
              <a:off x="-1577520" y="-945720"/>
              <a:ext cx="11855520" cy="7232040"/>
              <a:chOff x="-1577520" y="-945720"/>
              <a:chExt cx="11855520" cy="7232040"/>
            </a:xfrm>
          </p:grpSpPr>
          <p:pic>
            <p:nvPicPr>
              <p:cNvPr id="110" name="Google Shape;28;p3"/>
              <p:cNvPicPr/>
              <p:nvPr/>
            </p:nvPicPr>
            <p:blipFill>
              <a:blip r:embed="rId4"/>
              <a:stretch/>
            </p:blipFill>
            <p:spPr>
              <a:xfrm rot="16200000">
                <a:off x="7090920" y="233280"/>
                <a:ext cx="2285640" cy="1819440"/>
              </a:xfrm>
              <a:prstGeom prst="rect">
                <a:avLst/>
              </a:prstGeom>
              <a:ln w="0">
                <a:noFill/>
              </a:ln>
            </p:spPr>
          </p:pic>
          <p:pic>
            <p:nvPicPr>
              <p:cNvPr id="111" name="Google Shape;29;p3"/>
              <p:cNvPicPr/>
              <p:nvPr/>
            </p:nvPicPr>
            <p:blipFill>
              <a:blip r:embed="rId5"/>
              <a:stretch/>
            </p:blipFill>
            <p:spPr>
              <a:xfrm rot="3467400">
                <a:off x="5702040" y="-586800"/>
                <a:ext cx="1785600" cy="1698120"/>
              </a:xfrm>
              <a:prstGeom prst="rect">
                <a:avLst/>
              </a:prstGeom>
              <a:ln w="0">
                <a:noFill/>
              </a:ln>
            </p:spPr>
          </p:pic>
          <p:pic>
            <p:nvPicPr>
              <p:cNvPr id="112" name="Google Shape;30;p3"/>
              <p:cNvPicPr/>
              <p:nvPr/>
            </p:nvPicPr>
            <p:blipFill>
              <a:blip r:embed="rId6"/>
              <a:stretch/>
            </p:blipFill>
            <p:spPr>
              <a:xfrm rot="9026400">
                <a:off x="-1201320" y="-390600"/>
                <a:ext cx="2218320" cy="2109600"/>
              </a:xfrm>
              <a:prstGeom prst="rect">
                <a:avLst/>
              </a:prstGeom>
              <a:ln w="0">
                <a:noFill/>
              </a:ln>
            </p:spPr>
          </p:pic>
          <p:pic>
            <p:nvPicPr>
              <p:cNvPr id="113" name="Google Shape;31;p3"/>
              <p:cNvPicPr/>
              <p:nvPr/>
            </p:nvPicPr>
            <p:blipFill>
              <a:blip r:embed="rId7"/>
              <a:stretch/>
            </p:blipFill>
            <p:spPr>
              <a:xfrm rot="18727200">
                <a:off x="7929000" y="3854880"/>
                <a:ext cx="1892520" cy="2070360"/>
              </a:xfrm>
              <a:prstGeom prst="rect">
                <a:avLst/>
              </a:prstGeom>
              <a:ln w="0">
                <a:noFill/>
              </a:ln>
            </p:spPr>
          </p:pic>
        </p:grpSp>
      </p:grpSp>
      <p:pic>
        <p:nvPicPr>
          <p:cNvPr id="114" name="Google Shape;32;p3"/>
          <p:cNvPicPr/>
          <p:nvPr/>
        </p:nvPicPr>
        <p:blipFill>
          <a:blip r:embed="rId8"/>
          <a:stretch/>
        </p:blipFill>
        <p:spPr>
          <a:xfrm rot="12461400">
            <a:off x="-339840" y="1157760"/>
            <a:ext cx="1532520" cy="1299960"/>
          </a:xfrm>
          <a:prstGeom prst="rect">
            <a:avLst/>
          </a:prstGeom>
          <a:ln w="0">
            <a:noFill/>
          </a:ln>
        </p:spPr>
      </p:pic>
      <p:sp>
        <p:nvSpPr>
          <p:cNvPr id="115" name="PlaceHolder 1"/>
          <p:cNvSpPr>
            <a:spLocks noGrp="1"/>
          </p:cNvSpPr>
          <p:nvPr>
            <p:ph type="title"/>
          </p:nvPr>
        </p:nvSpPr>
        <p:spPr>
          <a:xfrm>
            <a:off x="1463040" y="2399400"/>
            <a:ext cx="6217560" cy="789120"/>
          </a:xfrm>
          <a:prstGeom prst="rect">
            <a:avLst/>
          </a:prstGeom>
          <a:noFill/>
          <a:ln w="0">
            <a:noFill/>
          </a:ln>
        </p:spPr>
        <p:txBody>
          <a:bodyPr lIns="91440" tIns="91440" rIns="91440" bIns="91440" anchor="b">
            <a:noAutofit/>
          </a:bodyPr>
          <a:lstStyle/>
          <a:p>
            <a:pPr indent="0">
              <a:buNone/>
            </a:pPr>
            <a:r>
              <a:rPr lang="fr-FR" sz="4000" b="0" strike="noStrike" spc="-1">
                <a:solidFill>
                  <a:schemeClr val="dk1"/>
                </a:solidFill>
                <a:latin typeface="Arial"/>
              </a:rPr>
              <a:t>Click to edit the title text format</a:t>
            </a:r>
          </a:p>
        </p:txBody>
      </p:sp>
      <p:sp>
        <p:nvSpPr>
          <p:cNvPr id="116" name="PlaceHolder 2"/>
          <p:cNvSpPr>
            <a:spLocks noGrp="1"/>
          </p:cNvSpPr>
          <p:nvPr>
            <p:ph type="title"/>
          </p:nvPr>
        </p:nvSpPr>
        <p:spPr>
          <a:xfrm>
            <a:off x="3798000" y="1425600"/>
            <a:ext cx="1547640" cy="91548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dk1"/>
                </a:solidFill>
                <a:latin typeface="Space Grotesk SemiBold"/>
                <a:ea typeface="Space Grotesk SemiBold"/>
              </a:rPr>
              <a:t>xx%</a:t>
            </a:r>
            <a:endParaRPr lang="fr-FR" sz="6000" b="0" strike="noStrike" spc="-1">
              <a:solidFill>
                <a:schemeClr val="dk1"/>
              </a:solidFill>
              <a:latin typeface="Arial"/>
            </a:endParaRPr>
          </a:p>
        </p:txBody>
      </p:sp>
      <p:grpSp>
        <p:nvGrpSpPr>
          <p:cNvPr id="117" name="Google Shape;36;p3"/>
          <p:cNvGrpSpPr/>
          <p:nvPr/>
        </p:nvGrpSpPr>
        <p:grpSpPr>
          <a:xfrm>
            <a:off x="5987160" y="-22680"/>
            <a:ext cx="3528720" cy="1968840"/>
            <a:chOff x="5987160" y="-22680"/>
            <a:chExt cx="3528720" cy="1968840"/>
          </a:xfrm>
        </p:grpSpPr>
        <p:grpSp>
          <p:nvGrpSpPr>
            <p:cNvPr id="118" name="Google Shape;37;p3"/>
            <p:cNvGrpSpPr/>
            <p:nvPr/>
          </p:nvGrpSpPr>
          <p:grpSpPr>
            <a:xfrm>
              <a:off x="8590680" y="347040"/>
              <a:ext cx="925200" cy="1599120"/>
              <a:chOff x="8590680" y="347040"/>
              <a:chExt cx="925200" cy="1599120"/>
            </a:xfrm>
          </p:grpSpPr>
          <p:pic>
            <p:nvPicPr>
              <p:cNvPr id="119" name="Google Shape;38;p3"/>
              <p:cNvPicPr/>
              <p:nvPr/>
            </p:nvPicPr>
            <p:blipFill>
              <a:blip r:embed="rId9"/>
              <a:stretch/>
            </p:blipFill>
            <p:spPr>
              <a:xfrm>
                <a:off x="8590680" y="1661040"/>
                <a:ext cx="285120" cy="285120"/>
              </a:xfrm>
              <a:prstGeom prst="rect">
                <a:avLst/>
              </a:prstGeom>
              <a:ln w="0">
                <a:noFill/>
              </a:ln>
            </p:spPr>
          </p:pic>
          <p:pic>
            <p:nvPicPr>
              <p:cNvPr id="120" name="Google Shape;39;p3"/>
              <p:cNvPicPr/>
              <p:nvPr/>
            </p:nvPicPr>
            <p:blipFill>
              <a:blip r:embed="rId10"/>
              <a:stretch/>
            </p:blipFill>
            <p:spPr>
              <a:xfrm>
                <a:off x="8590680" y="347040"/>
                <a:ext cx="925200" cy="957960"/>
              </a:xfrm>
              <a:prstGeom prst="rect">
                <a:avLst/>
              </a:prstGeom>
              <a:ln w="0">
                <a:noFill/>
              </a:ln>
            </p:spPr>
          </p:pic>
        </p:grpSp>
        <p:pic>
          <p:nvPicPr>
            <p:cNvPr id="121" name="Google Shape;40;p3"/>
            <p:cNvPicPr/>
            <p:nvPr/>
          </p:nvPicPr>
          <p:blipFill>
            <a:blip r:embed="rId11"/>
            <a:stretch/>
          </p:blipFill>
          <p:spPr>
            <a:xfrm rot="19418400">
              <a:off x="6136560" y="18360"/>
              <a:ext cx="342720" cy="617760"/>
            </a:xfrm>
            <a:prstGeom prst="rect">
              <a:avLst/>
            </a:prstGeom>
            <a:ln w="0">
              <a:noFill/>
            </a:ln>
          </p:spPr>
        </p:pic>
      </p:grpSp>
      <p:sp>
        <p:nvSpPr>
          <p:cNvPr id="12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76" name="Google Shape;97;p9"/>
          <p:cNvPicPr/>
          <p:nvPr/>
        </p:nvPicPr>
        <p:blipFill>
          <a:blip r:embed="rId3"/>
          <a:stretch/>
        </p:blipFill>
        <p:spPr>
          <a:xfrm rot="3388200" flipH="1">
            <a:off x="-134280" y="1944360"/>
            <a:ext cx="1024920" cy="1955160"/>
          </a:xfrm>
          <a:prstGeom prst="rect">
            <a:avLst/>
          </a:prstGeom>
          <a:ln w="0">
            <a:noFill/>
          </a:ln>
        </p:spPr>
      </p:pic>
      <p:grpSp>
        <p:nvGrpSpPr>
          <p:cNvPr id="277" name="Google Shape;98;p9"/>
          <p:cNvGrpSpPr/>
          <p:nvPr/>
        </p:nvGrpSpPr>
        <p:grpSpPr>
          <a:xfrm>
            <a:off x="-781200" y="-1135800"/>
            <a:ext cx="10976760" cy="6279120"/>
            <a:chOff x="-781200" y="-1135800"/>
            <a:chExt cx="10976760" cy="6279120"/>
          </a:xfrm>
        </p:grpSpPr>
        <p:pic>
          <p:nvPicPr>
            <p:cNvPr id="278" name="Google Shape;99;p9"/>
            <p:cNvPicPr/>
            <p:nvPr/>
          </p:nvPicPr>
          <p:blipFill>
            <a:blip r:embed="rId4"/>
            <a:stretch/>
          </p:blipFill>
          <p:spPr>
            <a:xfrm rot="11580600" flipH="1">
              <a:off x="7734600" y="-914760"/>
              <a:ext cx="2199960" cy="2092320"/>
            </a:xfrm>
            <a:prstGeom prst="rect">
              <a:avLst/>
            </a:prstGeom>
            <a:ln w="0">
              <a:noFill/>
            </a:ln>
          </p:spPr>
        </p:pic>
        <p:pic>
          <p:nvPicPr>
            <p:cNvPr id="279" name="Google Shape;100;p9"/>
            <p:cNvPicPr/>
            <p:nvPr/>
          </p:nvPicPr>
          <p:blipFill>
            <a:blip r:embed="rId5"/>
            <a:stretch/>
          </p:blipFill>
          <p:spPr>
            <a:xfrm rot="16200000" flipH="1">
              <a:off x="7466400" y="3466080"/>
              <a:ext cx="1754280" cy="1599840"/>
            </a:xfrm>
            <a:prstGeom prst="rect">
              <a:avLst/>
            </a:prstGeom>
            <a:ln w="0">
              <a:noFill/>
            </a:ln>
          </p:spPr>
        </p:pic>
        <p:pic>
          <p:nvPicPr>
            <p:cNvPr id="280" name="Google Shape;101;p9"/>
            <p:cNvPicPr/>
            <p:nvPr/>
          </p:nvPicPr>
          <p:blipFill>
            <a:blip r:embed="rId6"/>
            <a:stretch/>
          </p:blipFill>
          <p:spPr>
            <a:xfrm rot="10162200" flipH="1">
              <a:off x="8358480" y="1770120"/>
              <a:ext cx="1681560" cy="1839600"/>
            </a:xfrm>
            <a:prstGeom prst="rect">
              <a:avLst/>
            </a:prstGeom>
            <a:ln w="0">
              <a:noFill/>
            </a:ln>
          </p:spPr>
        </p:pic>
        <p:pic>
          <p:nvPicPr>
            <p:cNvPr id="281" name="Google Shape;102;p9"/>
            <p:cNvPicPr/>
            <p:nvPr/>
          </p:nvPicPr>
          <p:blipFill>
            <a:blip r:embed="rId7"/>
            <a:stretch/>
          </p:blipFill>
          <p:spPr>
            <a:xfrm flipH="1">
              <a:off x="-488520" y="-420480"/>
              <a:ext cx="1854720" cy="1541160"/>
            </a:xfrm>
            <a:prstGeom prst="rect">
              <a:avLst/>
            </a:prstGeom>
            <a:ln w="0">
              <a:noFill/>
            </a:ln>
          </p:spPr>
        </p:pic>
        <p:pic>
          <p:nvPicPr>
            <p:cNvPr id="282" name="Google Shape;103;p9"/>
            <p:cNvPicPr/>
            <p:nvPr/>
          </p:nvPicPr>
          <p:blipFill>
            <a:blip r:embed="rId8"/>
            <a:stretch/>
          </p:blipFill>
          <p:spPr>
            <a:xfrm rot="15141600" flipH="1">
              <a:off x="1095840" y="-253800"/>
              <a:ext cx="772560" cy="769320"/>
            </a:xfrm>
            <a:prstGeom prst="rect">
              <a:avLst/>
            </a:prstGeom>
            <a:ln w="0">
              <a:noFill/>
            </a:ln>
          </p:spPr>
        </p:pic>
        <p:pic>
          <p:nvPicPr>
            <p:cNvPr id="283" name="Google Shape;104;p9"/>
            <p:cNvPicPr/>
            <p:nvPr/>
          </p:nvPicPr>
          <p:blipFill>
            <a:blip r:embed="rId9"/>
            <a:stretch/>
          </p:blipFill>
          <p:spPr>
            <a:xfrm rot="12600000" flipH="1">
              <a:off x="-526320" y="669960"/>
              <a:ext cx="1808640" cy="1503000"/>
            </a:xfrm>
            <a:prstGeom prst="rect">
              <a:avLst/>
            </a:prstGeom>
            <a:ln w="0">
              <a:noFill/>
            </a:ln>
          </p:spPr>
        </p:pic>
      </p:grpSp>
      <p:grpSp>
        <p:nvGrpSpPr>
          <p:cNvPr id="284" name="Google Shape;105;p9"/>
          <p:cNvGrpSpPr/>
          <p:nvPr/>
        </p:nvGrpSpPr>
        <p:grpSpPr>
          <a:xfrm>
            <a:off x="159480" y="812880"/>
            <a:ext cx="8901000" cy="3971520"/>
            <a:chOff x="159480" y="812880"/>
            <a:chExt cx="8901000" cy="3971520"/>
          </a:xfrm>
        </p:grpSpPr>
        <p:pic>
          <p:nvPicPr>
            <p:cNvPr id="285" name="Google Shape;106;p9"/>
            <p:cNvPicPr/>
            <p:nvPr/>
          </p:nvPicPr>
          <p:blipFill>
            <a:blip r:embed="rId10"/>
            <a:stretch/>
          </p:blipFill>
          <p:spPr>
            <a:xfrm flipH="1">
              <a:off x="7361640" y="3444840"/>
              <a:ext cx="1293840" cy="1339560"/>
            </a:xfrm>
            <a:prstGeom prst="rect">
              <a:avLst/>
            </a:prstGeom>
            <a:ln w="0">
              <a:noFill/>
            </a:ln>
          </p:spPr>
        </p:pic>
        <p:pic>
          <p:nvPicPr>
            <p:cNvPr id="286" name="Google Shape;107;p9"/>
            <p:cNvPicPr/>
            <p:nvPr/>
          </p:nvPicPr>
          <p:blipFill>
            <a:blip r:embed="rId11"/>
            <a:stretch/>
          </p:blipFill>
          <p:spPr>
            <a:xfrm flipH="1">
              <a:off x="159480" y="3444840"/>
              <a:ext cx="240480" cy="256320"/>
            </a:xfrm>
            <a:prstGeom prst="rect">
              <a:avLst/>
            </a:prstGeom>
            <a:ln w="0">
              <a:noFill/>
            </a:ln>
          </p:spPr>
        </p:pic>
        <p:pic>
          <p:nvPicPr>
            <p:cNvPr id="287" name="Google Shape;108;p9"/>
            <p:cNvPicPr/>
            <p:nvPr/>
          </p:nvPicPr>
          <p:blipFill>
            <a:blip r:embed="rId12"/>
            <a:stretch/>
          </p:blipFill>
          <p:spPr>
            <a:xfrm rot="388800">
              <a:off x="8772480" y="825840"/>
              <a:ext cx="262080" cy="472680"/>
            </a:xfrm>
            <a:prstGeom prst="rect">
              <a:avLst/>
            </a:prstGeom>
            <a:ln w="0">
              <a:noFill/>
            </a:ln>
          </p:spPr>
        </p:pic>
      </p:grpSp>
      <p:sp>
        <p:nvSpPr>
          <p:cNvPr id="288" name="PlaceHolder 1"/>
          <p:cNvSpPr>
            <a:spLocks noGrp="1"/>
          </p:cNvSpPr>
          <p:nvPr>
            <p:ph type="title"/>
          </p:nvPr>
        </p:nvSpPr>
        <p:spPr>
          <a:xfrm>
            <a:off x="1748880" y="1617480"/>
            <a:ext cx="5645520" cy="1161000"/>
          </a:xfrm>
          <a:prstGeom prst="rect">
            <a:avLst/>
          </a:prstGeom>
          <a:noFill/>
          <a:ln w="0">
            <a:noFill/>
          </a:ln>
        </p:spPr>
        <p:txBody>
          <a:bodyPr lIns="91440" tIns="91440" rIns="91440" bIns="91440" anchor="ctr">
            <a:noAutofit/>
          </a:bodyPr>
          <a:lstStyle/>
          <a:p>
            <a:pPr indent="0">
              <a:buNone/>
            </a:pPr>
            <a:r>
              <a:rPr lang="fr-FR" sz="5000" b="0" strike="noStrike" spc="-1">
                <a:solidFill>
                  <a:schemeClr val="dk1"/>
                </a:solidFill>
                <a:latin typeface="Arial"/>
              </a:rPr>
              <a:t>Click to edit the title text format</a:t>
            </a:r>
          </a:p>
        </p:txBody>
      </p:sp>
      <p:sp>
        <p:nvSpPr>
          <p:cNvPr id="28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1828800" y="1704960"/>
            <a:ext cx="5486040" cy="138060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4600" b="0" strike="noStrike" spc="-1">
                <a:solidFill>
                  <a:schemeClr val="dk1"/>
                </a:solidFill>
                <a:latin typeface="Space Grotesk SemiBold"/>
                <a:ea typeface="Space Grotesk SemiBold"/>
              </a:rPr>
              <a:t>Learning Management System</a:t>
            </a:r>
            <a:endParaRPr lang="fr-FR" sz="4600" b="0" strike="noStrike" spc="-1">
              <a:solidFill>
                <a:schemeClr val="dk1"/>
              </a:solidFill>
              <a:latin typeface="Arial"/>
            </a:endParaRPr>
          </a:p>
        </p:txBody>
      </p:sp>
      <p:sp>
        <p:nvSpPr>
          <p:cNvPr id="294" name="PlaceHolder 2"/>
          <p:cNvSpPr>
            <a:spLocks noGrp="1"/>
          </p:cNvSpPr>
          <p:nvPr>
            <p:ph type="subTitle"/>
          </p:nvPr>
        </p:nvSpPr>
        <p:spPr>
          <a:xfrm>
            <a:off x="1828800" y="3286080"/>
            <a:ext cx="5486040" cy="35208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1600" b="1" strike="noStrike" spc="-1" dirty="0">
                <a:solidFill>
                  <a:schemeClr val="dk1"/>
                </a:solidFill>
                <a:latin typeface="Manrope"/>
                <a:ea typeface="Manrope"/>
              </a:rPr>
              <a:t>A Comprehensive Look at LMS Implementation</a:t>
            </a:r>
            <a:endParaRPr lang="en-US" sz="1600" b="1" strike="noStrike" spc="-1" dirty="0">
              <a:solidFill>
                <a:srgbClr val="000000"/>
              </a:solidFill>
              <a:latin typeface="OpenSymbol"/>
            </a:endParaRPr>
          </a:p>
        </p:txBody>
      </p:sp>
      <p:cxnSp>
        <p:nvCxnSpPr>
          <p:cNvPr id="295" name="Google Shape;387;p34"/>
          <p:cNvCxnSpPr/>
          <p:nvPr/>
        </p:nvCxnSpPr>
        <p:spPr>
          <a:xfrm>
            <a:off x="2931120" y="3155760"/>
            <a:ext cx="3281760" cy="360"/>
          </a:xfrm>
          <a:prstGeom prst="straightConnector1">
            <a:avLst/>
          </a:prstGeom>
          <a:ln w="28575">
            <a:solidFill>
              <a:srgbClr val="59874A"/>
            </a:solidFill>
            <a:roun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2860168" y="207303"/>
            <a:ext cx="3540632" cy="755921"/>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5000" b="0" strike="noStrike" spc="-1" dirty="0">
                <a:solidFill>
                  <a:schemeClr val="dk1"/>
                </a:solidFill>
                <a:latin typeface="Space Grotesk SemiBold"/>
                <a:ea typeface="Space Grotesk SemiBold"/>
              </a:rPr>
              <a:t>ER Diagram</a:t>
            </a:r>
            <a:endParaRPr lang="fr-FR" sz="5000" b="0" strike="noStrike" spc="-1" dirty="0">
              <a:solidFill>
                <a:schemeClr val="dk1"/>
              </a:solidFill>
              <a:latin typeface="Arial"/>
            </a:endParaRPr>
          </a:p>
        </p:txBody>
      </p:sp>
      <p:cxnSp>
        <p:nvCxnSpPr>
          <p:cNvPr id="326" name="Google Shape;424;p37"/>
          <p:cNvCxnSpPr/>
          <p:nvPr/>
        </p:nvCxnSpPr>
        <p:spPr>
          <a:xfrm>
            <a:off x="1960560" y="1018748"/>
            <a:ext cx="5222880" cy="360"/>
          </a:xfrm>
          <a:prstGeom prst="straightConnector1">
            <a:avLst/>
          </a:prstGeom>
          <a:ln w="28575">
            <a:solidFill>
              <a:srgbClr val="59874A"/>
            </a:solidFill>
            <a:round/>
          </a:ln>
        </p:spPr>
      </p:cxnSp>
      <p:pic>
        <p:nvPicPr>
          <p:cNvPr id="5" name="Picture 4">
            <a:extLst>
              <a:ext uri="{FF2B5EF4-FFF2-40B4-BE49-F238E27FC236}">
                <a16:creationId xmlns:a16="http://schemas.microsoft.com/office/drawing/2014/main" id="{6DE4CF65-AD3A-98E8-36C7-156F294D9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6710" y="1188984"/>
            <a:ext cx="4890580" cy="374577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1752480" y="349404"/>
            <a:ext cx="5648040" cy="699439"/>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IN" sz="2400" dirty="0"/>
              <a:t>Data Flow Context Diagram</a:t>
            </a:r>
            <a:endParaRPr lang="fr-FR" sz="5000" b="0" strike="noStrike" spc="-1" dirty="0">
              <a:solidFill>
                <a:schemeClr val="dk1"/>
              </a:solidFill>
              <a:latin typeface="Arial"/>
            </a:endParaRPr>
          </a:p>
        </p:txBody>
      </p:sp>
      <p:cxnSp>
        <p:nvCxnSpPr>
          <p:cNvPr id="323" name="Google Shape;424;p37"/>
          <p:cNvCxnSpPr/>
          <p:nvPr/>
        </p:nvCxnSpPr>
        <p:spPr>
          <a:xfrm>
            <a:off x="1908521" y="1120666"/>
            <a:ext cx="5222880" cy="360"/>
          </a:xfrm>
          <a:prstGeom prst="straightConnector1">
            <a:avLst/>
          </a:prstGeom>
          <a:ln w="28575">
            <a:solidFill>
              <a:srgbClr val="59874A"/>
            </a:solidFill>
            <a:round/>
          </a:ln>
        </p:spPr>
      </p:cxnSp>
      <p:pic>
        <p:nvPicPr>
          <p:cNvPr id="3" name="Picture 2">
            <a:extLst>
              <a:ext uri="{FF2B5EF4-FFF2-40B4-BE49-F238E27FC236}">
                <a16:creationId xmlns:a16="http://schemas.microsoft.com/office/drawing/2014/main" id="{1ABAA12A-660C-7FF5-9B28-567E99B6B5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9463" y="1787711"/>
            <a:ext cx="7142841" cy="156807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ompany&#10;&#10;AI-generated content may be incorrect.">
            <a:extLst>
              <a:ext uri="{FF2B5EF4-FFF2-40B4-BE49-F238E27FC236}">
                <a16:creationId xmlns:a16="http://schemas.microsoft.com/office/drawing/2014/main" id="{8538AC0F-25D8-DC79-5AAD-A3FDDB38A6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8376" y="728109"/>
            <a:ext cx="5747247" cy="3991643"/>
          </a:xfrm>
          <a:prstGeom prst="rect">
            <a:avLst/>
          </a:prstGeom>
        </p:spPr>
      </p:pic>
    </p:spTree>
    <p:extLst>
      <p:ext uri="{BB962C8B-B14F-4D97-AF65-F5344CB8AC3E}">
        <p14:creationId xmlns:p14="http://schemas.microsoft.com/office/powerpoint/2010/main" val="3875109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4B5F1-79A1-24A3-E090-E074619E72F9}"/>
              </a:ext>
            </a:extLst>
          </p:cNvPr>
          <p:cNvSpPr>
            <a:spLocks noGrp="1"/>
          </p:cNvSpPr>
          <p:nvPr>
            <p:ph type="title"/>
          </p:nvPr>
        </p:nvSpPr>
        <p:spPr>
          <a:xfrm>
            <a:off x="2768992" y="636029"/>
            <a:ext cx="3606016" cy="389883"/>
          </a:xfrm>
        </p:spPr>
        <p:txBody>
          <a:bodyPr/>
          <a:lstStyle/>
          <a:p>
            <a:pPr algn="ctr"/>
            <a:r>
              <a:rPr lang="en-US" dirty="0"/>
              <a:t>Input Screens</a:t>
            </a:r>
            <a:endParaRPr lang="en-IN" dirty="0"/>
          </a:p>
        </p:txBody>
      </p:sp>
      <p:pic>
        <p:nvPicPr>
          <p:cNvPr id="5" name="Picture 4" descr="A screenshot of a computer&#10;&#10;AI-generated content may be incorrect.">
            <a:extLst>
              <a:ext uri="{FF2B5EF4-FFF2-40B4-BE49-F238E27FC236}">
                <a16:creationId xmlns:a16="http://schemas.microsoft.com/office/drawing/2014/main" id="{309A8D66-4C29-CB95-4BE0-BAD993BC09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3960" y="1302602"/>
            <a:ext cx="6336079" cy="3366042"/>
          </a:xfrm>
          <a:prstGeom prst="rect">
            <a:avLst/>
          </a:prstGeom>
        </p:spPr>
      </p:pic>
    </p:spTree>
    <p:extLst>
      <p:ext uri="{BB962C8B-B14F-4D97-AF65-F5344CB8AC3E}">
        <p14:creationId xmlns:p14="http://schemas.microsoft.com/office/powerpoint/2010/main" val="1986962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F3A51482-1A52-E404-5C89-9E22990EBA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 y="982933"/>
            <a:ext cx="6909822" cy="3670843"/>
          </a:xfrm>
          <a:prstGeom prst="rect">
            <a:avLst/>
          </a:prstGeom>
        </p:spPr>
      </p:pic>
    </p:spTree>
    <p:extLst>
      <p:ext uri="{BB962C8B-B14F-4D97-AF65-F5344CB8AC3E}">
        <p14:creationId xmlns:p14="http://schemas.microsoft.com/office/powerpoint/2010/main" val="757350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1A62C6-C62B-889B-7619-F5062FD6EB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8049" y="784651"/>
            <a:ext cx="6727902" cy="3574198"/>
          </a:xfrm>
          <a:prstGeom prst="rect">
            <a:avLst/>
          </a:prstGeom>
        </p:spPr>
      </p:pic>
    </p:spTree>
    <p:extLst>
      <p:ext uri="{BB962C8B-B14F-4D97-AF65-F5344CB8AC3E}">
        <p14:creationId xmlns:p14="http://schemas.microsoft.com/office/powerpoint/2010/main" val="695785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32F88C55-C01D-64DC-2766-40F7C43A77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6685" y="789239"/>
            <a:ext cx="6710630" cy="3565022"/>
          </a:xfrm>
          <a:prstGeom prst="rect">
            <a:avLst/>
          </a:prstGeom>
        </p:spPr>
      </p:pic>
    </p:spTree>
    <p:extLst>
      <p:ext uri="{BB962C8B-B14F-4D97-AF65-F5344CB8AC3E}">
        <p14:creationId xmlns:p14="http://schemas.microsoft.com/office/powerpoint/2010/main" val="1737337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F0D1EDB4-A964-CE04-BE87-2E865B1BC6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3278" y="810323"/>
            <a:ext cx="6362316" cy="3379980"/>
          </a:xfrm>
          <a:prstGeom prst="rect">
            <a:avLst/>
          </a:prstGeom>
        </p:spPr>
      </p:pic>
    </p:spTree>
    <p:extLst>
      <p:ext uri="{BB962C8B-B14F-4D97-AF65-F5344CB8AC3E}">
        <p14:creationId xmlns:p14="http://schemas.microsoft.com/office/powerpoint/2010/main" val="2121680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blue atom&#10;&#10;AI-generated content may be incorrect.">
            <a:extLst>
              <a:ext uri="{FF2B5EF4-FFF2-40B4-BE49-F238E27FC236}">
                <a16:creationId xmlns:a16="http://schemas.microsoft.com/office/drawing/2014/main" id="{D24CCED8-B033-33B1-E571-01D1DFA987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0113" y="795047"/>
            <a:ext cx="6688765" cy="3553406"/>
          </a:xfrm>
          <a:prstGeom prst="rect">
            <a:avLst/>
          </a:prstGeom>
        </p:spPr>
      </p:pic>
    </p:spTree>
    <p:extLst>
      <p:ext uri="{BB962C8B-B14F-4D97-AF65-F5344CB8AC3E}">
        <p14:creationId xmlns:p14="http://schemas.microsoft.com/office/powerpoint/2010/main" val="1541646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2414828" y="1125540"/>
            <a:ext cx="4447800" cy="86616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5000" b="0" strike="noStrike" spc="-1" dirty="0">
                <a:solidFill>
                  <a:schemeClr val="dk1"/>
                </a:solidFill>
                <a:latin typeface="Space Grotesk SemiBold"/>
                <a:ea typeface="Space Grotesk SemiBold"/>
              </a:rPr>
              <a:t>Conclusions</a:t>
            </a:r>
            <a:endParaRPr lang="fr-FR" sz="5000" b="0" strike="noStrike" spc="-1" dirty="0">
              <a:solidFill>
                <a:schemeClr val="dk1"/>
              </a:solidFill>
              <a:latin typeface="Arial"/>
            </a:endParaRPr>
          </a:p>
        </p:txBody>
      </p:sp>
      <p:sp>
        <p:nvSpPr>
          <p:cNvPr id="328" name="PlaceHolder 2"/>
          <p:cNvSpPr>
            <a:spLocks noGrp="1"/>
          </p:cNvSpPr>
          <p:nvPr>
            <p:ph type="subTitle"/>
          </p:nvPr>
        </p:nvSpPr>
        <p:spPr>
          <a:xfrm>
            <a:off x="1203132" y="2322373"/>
            <a:ext cx="6737375" cy="1437591"/>
          </a:xfrm>
          <a:prstGeom prst="rect">
            <a:avLst/>
          </a:prstGeom>
          <a:noFill/>
          <a:ln w="0">
            <a:noFill/>
          </a:ln>
        </p:spPr>
        <p:txBody>
          <a:bodyPr lIns="91440" tIns="91440" rIns="91440" bIns="91440" anchor="t">
            <a:normAutofit fontScale="94623"/>
          </a:bodyPr>
          <a:lstStyle/>
          <a:p>
            <a:pPr indent="0" algn="ctr">
              <a:lnSpc>
                <a:spcPct val="100000"/>
              </a:lnSpc>
              <a:buNone/>
              <a:tabLst>
                <a:tab pos="0" algn="l"/>
              </a:tabLst>
            </a:pPr>
            <a:r>
              <a:rPr lang="en" sz="1400" b="1" strike="noStrike" spc="-1" dirty="0">
                <a:solidFill>
                  <a:schemeClr val="dk1"/>
                </a:solidFill>
                <a:latin typeface="Manrope"/>
                <a:ea typeface="Manrope"/>
              </a:rPr>
              <a:t>The successful implementation of a Learning Management System involves understanding its purpose and benefits, planning effectively, selecting the right platform, and providing adequate training. An LMS can significantly enhance the learning experience when these elements are integrated properly, leading to more effective and engaging educational outcomes.</a:t>
            </a:r>
            <a:endParaRPr lang="en-US" sz="1400" b="1" strike="noStrike" spc="-1" dirty="0">
              <a:solidFill>
                <a:srgbClr val="000000"/>
              </a:solidFill>
              <a:latin typeface="OpenSymbol"/>
            </a:endParaRPr>
          </a:p>
        </p:txBody>
      </p:sp>
      <p:cxnSp>
        <p:nvCxnSpPr>
          <p:cNvPr id="329" name="Google Shape;424;p37"/>
          <p:cNvCxnSpPr/>
          <p:nvPr/>
        </p:nvCxnSpPr>
        <p:spPr>
          <a:xfrm>
            <a:off x="1960380" y="2101972"/>
            <a:ext cx="5222880" cy="360"/>
          </a:xfrm>
          <a:prstGeom prst="straightConnector1">
            <a:avLst/>
          </a:prstGeom>
          <a:ln w="28575">
            <a:solidFill>
              <a:srgbClr val="59874A"/>
            </a:solidFill>
            <a:roun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1752480" y="1619280"/>
            <a:ext cx="5648040" cy="116172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5000" b="0" strike="noStrike" spc="-1">
                <a:solidFill>
                  <a:schemeClr val="dk1"/>
                </a:solidFill>
                <a:latin typeface="Space Grotesk SemiBold"/>
                <a:ea typeface="Space Grotesk SemiBold"/>
              </a:rPr>
              <a:t>Introduction</a:t>
            </a:r>
            <a:endParaRPr lang="fr-FR" sz="5000" b="0" strike="noStrike" spc="-1">
              <a:solidFill>
                <a:schemeClr val="dk1"/>
              </a:solidFill>
              <a:latin typeface="Arial"/>
            </a:endParaRPr>
          </a:p>
        </p:txBody>
      </p:sp>
      <p:sp>
        <p:nvSpPr>
          <p:cNvPr id="297" name="PlaceHolder 2"/>
          <p:cNvSpPr>
            <a:spLocks noGrp="1"/>
          </p:cNvSpPr>
          <p:nvPr>
            <p:ph type="subTitle"/>
          </p:nvPr>
        </p:nvSpPr>
        <p:spPr>
          <a:xfrm>
            <a:off x="1752480" y="2857680"/>
            <a:ext cx="5648040" cy="101880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1600" b="1" strike="noStrike" spc="-1" dirty="0">
                <a:solidFill>
                  <a:schemeClr val="dk1"/>
                </a:solidFill>
                <a:latin typeface="Manrope"/>
                <a:ea typeface="Manrope"/>
              </a:rPr>
              <a:t>This presentation explores the concept, benefits, and core features of Learning Management Systems (LMS) and how to implement them effectively.</a:t>
            </a:r>
            <a:endParaRPr lang="en-US" sz="1600" b="1" strike="noStrike" spc="-1" dirty="0">
              <a:solidFill>
                <a:srgbClr val="000000"/>
              </a:solidFill>
              <a:latin typeface="OpenSymbol"/>
            </a:endParaRPr>
          </a:p>
        </p:txBody>
      </p:sp>
      <p:cxnSp>
        <p:nvCxnSpPr>
          <p:cNvPr id="298" name="Google Shape;424;p37"/>
          <p:cNvCxnSpPr/>
          <p:nvPr/>
        </p:nvCxnSpPr>
        <p:spPr>
          <a:xfrm>
            <a:off x="1960560" y="2778480"/>
            <a:ext cx="5222880" cy="360"/>
          </a:xfrm>
          <a:prstGeom prst="straightConnector1">
            <a:avLst/>
          </a:prstGeom>
          <a:ln w="28575">
            <a:solidFill>
              <a:srgbClr val="59874A"/>
            </a:solidFill>
            <a:roun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2348100" y="1602468"/>
            <a:ext cx="4447800" cy="86616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5000" b="0" strike="noStrike" spc="-1" dirty="0">
                <a:solidFill>
                  <a:schemeClr val="dk1"/>
                </a:solidFill>
                <a:latin typeface="Space Grotesk SemiBold"/>
                <a:ea typeface="Space Grotesk SemiBold"/>
              </a:rPr>
              <a:t>Thank you!</a:t>
            </a:r>
            <a:endParaRPr lang="fr-FR" sz="5000" b="0" strike="noStrike" spc="-1" dirty="0">
              <a:solidFill>
                <a:schemeClr val="dk1"/>
              </a:solidFill>
              <a:latin typeface="Arial"/>
            </a:endParaRPr>
          </a:p>
        </p:txBody>
      </p:sp>
      <p:cxnSp>
        <p:nvCxnSpPr>
          <p:cNvPr id="329" name="Google Shape;424;p37"/>
          <p:cNvCxnSpPr/>
          <p:nvPr/>
        </p:nvCxnSpPr>
        <p:spPr>
          <a:xfrm>
            <a:off x="1960560" y="2778480"/>
            <a:ext cx="5222880" cy="360"/>
          </a:xfrm>
          <a:prstGeom prst="straightConnector1">
            <a:avLst/>
          </a:prstGeom>
          <a:ln w="28575">
            <a:solidFill>
              <a:srgbClr val="59874A"/>
            </a:solidFill>
            <a:round/>
          </a:ln>
        </p:spPr>
      </p:cxnSp>
    </p:spTree>
    <p:extLst>
      <p:ext uri="{BB962C8B-B14F-4D97-AF65-F5344CB8AC3E}">
        <p14:creationId xmlns:p14="http://schemas.microsoft.com/office/powerpoint/2010/main" val="386140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1467000" y="2400480"/>
            <a:ext cx="6219360" cy="79020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4000" b="0" strike="noStrike" spc="-1">
                <a:solidFill>
                  <a:schemeClr val="dk1"/>
                </a:solidFill>
                <a:latin typeface="Space Grotesk SemiBold"/>
                <a:ea typeface="Space Grotesk SemiBold"/>
              </a:rPr>
              <a:t>Overview</a:t>
            </a:r>
            <a:endParaRPr lang="fr-FR" sz="4000" b="0" strike="noStrike" spc="-1">
              <a:solidFill>
                <a:schemeClr val="dk1"/>
              </a:solidFill>
              <a:latin typeface="Arial"/>
            </a:endParaRPr>
          </a:p>
        </p:txBody>
      </p:sp>
      <p:sp>
        <p:nvSpPr>
          <p:cNvPr id="300" name="PlaceHolder 2"/>
          <p:cNvSpPr>
            <a:spLocks noGrp="1"/>
          </p:cNvSpPr>
          <p:nvPr>
            <p:ph type="title"/>
          </p:nvPr>
        </p:nvSpPr>
        <p:spPr>
          <a:xfrm>
            <a:off x="3800520" y="1428840"/>
            <a:ext cx="1552320" cy="91404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6000" b="0" strike="noStrike" spc="-1">
                <a:solidFill>
                  <a:schemeClr val="dk1"/>
                </a:solidFill>
                <a:latin typeface="Space Grotesk SemiBold"/>
                <a:ea typeface="Space Grotesk SemiBold"/>
              </a:rPr>
              <a:t>01</a:t>
            </a:r>
            <a:endParaRPr lang="fr-FR" sz="6000" b="0" strike="noStrike" spc="-1">
              <a:solidFill>
                <a:schemeClr val="dk1"/>
              </a:solidFill>
              <a:latin typeface="Arial"/>
            </a:endParaRPr>
          </a:p>
        </p:txBody>
      </p:sp>
      <p:cxnSp>
        <p:nvCxnSpPr>
          <p:cNvPr id="302" name="Google Shape;432;p38"/>
          <p:cNvCxnSpPr/>
          <p:nvPr/>
        </p:nvCxnSpPr>
        <p:spPr>
          <a:xfrm>
            <a:off x="4129920" y="2341440"/>
            <a:ext cx="975600" cy="360"/>
          </a:xfrm>
          <a:prstGeom prst="straightConnector1">
            <a:avLst/>
          </a:prstGeom>
          <a:ln w="28575">
            <a:solidFill>
              <a:srgbClr val="59874A"/>
            </a:solidFill>
            <a:round/>
          </a:ln>
        </p:spPr>
      </p:cxnSp>
      <p:cxnSp>
        <p:nvCxnSpPr>
          <p:cNvPr id="303" name="Google Shape;433;p38"/>
          <p:cNvCxnSpPr/>
          <p:nvPr/>
        </p:nvCxnSpPr>
        <p:spPr>
          <a:xfrm>
            <a:off x="2859840" y="3188520"/>
            <a:ext cx="3424320" cy="360"/>
          </a:xfrm>
          <a:prstGeom prst="straightConnector1">
            <a:avLst/>
          </a:prstGeom>
          <a:ln w="28575">
            <a:solidFill>
              <a:srgbClr val="59874A"/>
            </a:solidFill>
            <a:roun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1747980" y="1344960"/>
            <a:ext cx="5648040" cy="116172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5000" b="0" strike="noStrike" spc="-1" dirty="0">
                <a:solidFill>
                  <a:schemeClr val="dk1"/>
                </a:solidFill>
                <a:latin typeface="Space Grotesk SemiBold"/>
                <a:ea typeface="Space Grotesk SemiBold"/>
              </a:rPr>
              <a:t>Definition of Learning Management System</a:t>
            </a:r>
            <a:endParaRPr lang="fr-FR" sz="5000" b="0" strike="noStrike" spc="-1" dirty="0">
              <a:solidFill>
                <a:schemeClr val="dk1"/>
              </a:solidFill>
              <a:latin typeface="Arial"/>
            </a:endParaRPr>
          </a:p>
        </p:txBody>
      </p:sp>
      <p:sp>
        <p:nvSpPr>
          <p:cNvPr id="305" name="PlaceHolder 2"/>
          <p:cNvSpPr>
            <a:spLocks noGrp="1"/>
          </p:cNvSpPr>
          <p:nvPr>
            <p:ph type="subTitle"/>
          </p:nvPr>
        </p:nvSpPr>
        <p:spPr>
          <a:xfrm>
            <a:off x="1752480" y="2857680"/>
            <a:ext cx="5648040" cy="168276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1600" b="1" strike="noStrike" spc="-1" dirty="0">
                <a:solidFill>
                  <a:schemeClr val="dk1"/>
                </a:solidFill>
                <a:latin typeface="Manrope"/>
                <a:ea typeface="Manrope"/>
              </a:rPr>
              <a:t>A Learning Management System (LMS) is a software application designed to facilitate the administration, documentation, tracking, reporting, and delivery of educational courses or training programs. It provides a centralized platform for both educators and learners to manage the learning process efficiently.</a:t>
            </a:r>
            <a:endParaRPr lang="en-US" sz="1600" b="1" strike="noStrike" spc="-1" dirty="0">
              <a:solidFill>
                <a:srgbClr val="000000"/>
              </a:solidFill>
              <a:latin typeface="OpenSymbol"/>
            </a:endParaRPr>
          </a:p>
        </p:txBody>
      </p:sp>
      <p:cxnSp>
        <p:nvCxnSpPr>
          <p:cNvPr id="306" name="Google Shape;424;p37"/>
          <p:cNvCxnSpPr/>
          <p:nvPr/>
        </p:nvCxnSpPr>
        <p:spPr>
          <a:xfrm>
            <a:off x="1960560" y="2778480"/>
            <a:ext cx="5222880" cy="360"/>
          </a:xfrm>
          <a:prstGeom prst="straightConnector1">
            <a:avLst/>
          </a:prstGeom>
          <a:ln w="28575">
            <a:solidFill>
              <a:srgbClr val="59874A"/>
            </a:solidFill>
            <a:roun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1747980" y="1344960"/>
            <a:ext cx="5648040" cy="116172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5000" b="0" strike="noStrike" spc="-1" dirty="0">
                <a:solidFill>
                  <a:schemeClr val="dk1"/>
                </a:solidFill>
                <a:latin typeface="Space Grotesk SemiBold"/>
                <a:ea typeface="Space Grotesk SemiBold"/>
              </a:rPr>
              <a:t>Scope of System</a:t>
            </a:r>
            <a:endParaRPr lang="fr-FR" sz="5000" b="0" strike="noStrike" spc="-1" dirty="0">
              <a:solidFill>
                <a:schemeClr val="dk1"/>
              </a:solidFill>
              <a:latin typeface="Arial"/>
            </a:endParaRPr>
          </a:p>
        </p:txBody>
      </p:sp>
      <p:sp>
        <p:nvSpPr>
          <p:cNvPr id="305" name="PlaceHolder 2"/>
          <p:cNvSpPr>
            <a:spLocks noGrp="1"/>
          </p:cNvSpPr>
          <p:nvPr>
            <p:ph type="subTitle"/>
          </p:nvPr>
        </p:nvSpPr>
        <p:spPr>
          <a:xfrm>
            <a:off x="1747980" y="2969192"/>
            <a:ext cx="5648040" cy="1944418"/>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US" sz="1400" b="1" dirty="0"/>
              <a:t>The Learning Management System (LMS) will store and manage all academic and personal details of the students enrolled in the platform. It will also maintain records of the courses offered, assignments, and assessments. The system will allow for easy updates, modifications, and deletion of student and course details to ensure that the information remains accurate and up to date. </a:t>
            </a:r>
            <a:endParaRPr lang="en-US" sz="1400" b="1" strike="noStrike" spc="-1" dirty="0">
              <a:solidFill>
                <a:srgbClr val="000000"/>
              </a:solidFill>
              <a:latin typeface="OpenSymbol"/>
            </a:endParaRPr>
          </a:p>
        </p:txBody>
      </p:sp>
      <p:cxnSp>
        <p:nvCxnSpPr>
          <p:cNvPr id="306" name="Google Shape;424;p37"/>
          <p:cNvCxnSpPr/>
          <p:nvPr/>
        </p:nvCxnSpPr>
        <p:spPr>
          <a:xfrm>
            <a:off x="1960560" y="2778480"/>
            <a:ext cx="5222880" cy="360"/>
          </a:xfrm>
          <a:prstGeom prst="straightConnector1">
            <a:avLst/>
          </a:prstGeom>
          <a:ln w="28575">
            <a:solidFill>
              <a:srgbClr val="59874A"/>
            </a:solidFill>
            <a:round/>
          </a:ln>
        </p:spPr>
      </p:cxnSp>
    </p:spTree>
    <p:extLst>
      <p:ext uri="{BB962C8B-B14F-4D97-AF65-F5344CB8AC3E}">
        <p14:creationId xmlns:p14="http://schemas.microsoft.com/office/powerpoint/2010/main" val="2375279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1752480" y="1267020"/>
            <a:ext cx="5648040" cy="151398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5000" b="0" strike="noStrike" spc="-1" dirty="0">
                <a:solidFill>
                  <a:schemeClr val="dk1"/>
                </a:solidFill>
                <a:latin typeface="Space Grotesk SemiBold"/>
                <a:ea typeface="Space Grotesk SemiBold"/>
              </a:rPr>
              <a:t>Purpose and Benefits</a:t>
            </a:r>
            <a:endParaRPr lang="fr-FR" sz="5000" b="0" strike="noStrike" spc="-1" dirty="0">
              <a:solidFill>
                <a:schemeClr val="dk1"/>
              </a:solidFill>
              <a:latin typeface="Arial"/>
            </a:endParaRPr>
          </a:p>
        </p:txBody>
      </p:sp>
      <p:sp>
        <p:nvSpPr>
          <p:cNvPr id="308" name="PlaceHolder 2"/>
          <p:cNvSpPr>
            <a:spLocks noGrp="1"/>
          </p:cNvSpPr>
          <p:nvPr>
            <p:ph type="subTitle"/>
          </p:nvPr>
        </p:nvSpPr>
        <p:spPr>
          <a:xfrm>
            <a:off x="1752480" y="2857680"/>
            <a:ext cx="5648040" cy="143262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1400" b="1" strike="noStrike" spc="-1" dirty="0">
                <a:solidFill>
                  <a:schemeClr val="dk1"/>
                </a:solidFill>
                <a:latin typeface="Manrope"/>
                <a:ea typeface="Manrope"/>
              </a:rPr>
              <a:t>LMS aims to enhance the learning experience by streamlining the process of creating, delivering, and tracking learning programs. Key benefits include improved accessibility for learners, data analytics for performance tracking, enhanced engagement through interactive content, and reduced training costs for organizations.</a:t>
            </a:r>
            <a:endParaRPr lang="en-US" sz="1400" b="1" strike="noStrike" spc="-1" dirty="0">
              <a:solidFill>
                <a:srgbClr val="000000"/>
              </a:solidFill>
              <a:latin typeface="OpenSymbol"/>
            </a:endParaRPr>
          </a:p>
        </p:txBody>
      </p:sp>
      <p:cxnSp>
        <p:nvCxnSpPr>
          <p:cNvPr id="309" name="Google Shape;424;p37"/>
          <p:cNvCxnSpPr/>
          <p:nvPr/>
        </p:nvCxnSpPr>
        <p:spPr>
          <a:xfrm>
            <a:off x="1960560" y="2778480"/>
            <a:ext cx="5222880" cy="360"/>
          </a:xfrm>
          <a:prstGeom prst="straightConnector1">
            <a:avLst/>
          </a:prstGeom>
          <a:ln w="28575">
            <a:solidFill>
              <a:srgbClr val="59874A"/>
            </a:solidFill>
            <a:roun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PlaceHolder 1"/>
          <p:cNvSpPr>
            <a:spLocks noGrp="1"/>
          </p:cNvSpPr>
          <p:nvPr>
            <p:ph type="title"/>
          </p:nvPr>
        </p:nvSpPr>
        <p:spPr>
          <a:xfrm>
            <a:off x="1747980" y="1203300"/>
            <a:ext cx="5648040" cy="116172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5000" b="0" strike="noStrike" spc="-1" dirty="0">
                <a:solidFill>
                  <a:schemeClr val="dk1"/>
                </a:solidFill>
                <a:latin typeface="Space Grotesk SemiBold"/>
                <a:ea typeface="Space Grotesk SemiBold"/>
              </a:rPr>
              <a:t>Key Features</a:t>
            </a:r>
            <a:endParaRPr lang="fr-FR" sz="5000" b="0" strike="noStrike" spc="-1" dirty="0">
              <a:solidFill>
                <a:schemeClr val="dk1"/>
              </a:solidFill>
              <a:latin typeface="Arial"/>
            </a:endParaRPr>
          </a:p>
        </p:txBody>
      </p:sp>
      <p:sp>
        <p:nvSpPr>
          <p:cNvPr id="311" name="PlaceHolder 2"/>
          <p:cNvSpPr>
            <a:spLocks noGrp="1"/>
          </p:cNvSpPr>
          <p:nvPr>
            <p:ph type="subTitle"/>
          </p:nvPr>
        </p:nvSpPr>
        <p:spPr>
          <a:xfrm>
            <a:off x="1747980" y="2571750"/>
            <a:ext cx="5648040" cy="210294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1400" b="1" strike="noStrike" spc="-1" dirty="0">
                <a:solidFill>
                  <a:schemeClr val="dk1"/>
                </a:solidFill>
                <a:latin typeface="Manrope"/>
                <a:ea typeface="Manrope"/>
              </a:rPr>
              <a:t>Key features of an LMS include user management, course management, assessment tools, reporting and analytics, and integration capabilities with other systems. User management allows for easy enrollment, tracking of progress, and role assignments. Course management facilitates the creation and organization of learning materials. Assessment tools enable quizzes and certification processes. Reporting and analytics provide insights into learner performance and engagement. Integration capabilities ensure that the LMS can work alongside existing tools or systems</a:t>
            </a:r>
            <a:r>
              <a:rPr lang="en" sz="1400" b="0" strike="noStrike" spc="-1" dirty="0">
                <a:solidFill>
                  <a:schemeClr val="dk1"/>
                </a:solidFill>
                <a:latin typeface="Manrope"/>
                <a:ea typeface="Manrope"/>
              </a:rPr>
              <a:t>.</a:t>
            </a:r>
            <a:endParaRPr lang="en-US" sz="1400" b="0" strike="noStrike" spc="-1" dirty="0">
              <a:solidFill>
                <a:srgbClr val="000000"/>
              </a:solidFill>
              <a:latin typeface="OpenSymbol"/>
            </a:endParaRPr>
          </a:p>
        </p:txBody>
      </p:sp>
      <p:cxnSp>
        <p:nvCxnSpPr>
          <p:cNvPr id="312" name="Google Shape;424;p37"/>
          <p:cNvCxnSpPr/>
          <p:nvPr/>
        </p:nvCxnSpPr>
        <p:spPr>
          <a:xfrm>
            <a:off x="1960560" y="2365020"/>
            <a:ext cx="5222880" cy="360"/>
          </a:xfrm>
          <a:prstGeom prst="straightConnector1">
            <a:avLst/>
          </a:prstGeom>
          <a:ln w="28575">
            <a:solidFill>
              <a:srgbClr val="59874A"/>
            </a:solidFill>
            <a:roun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1467000" y="2400480"/>
            <a:ext cx="6219360" cy="79020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4000" b="0" strike="noStrike" spc="-1">
                <a:solidFill>
                  <a:schemeClr val="dk1"/>
                </a:solidFill>
                <a:latin typeface="Space Grotesk SemiBold"/>
                <a:ea typeface="Space Grotesk SemiBold"/>
              </a:rPr>
              <a:t>Implementation</a:t>
            </a:r>
            <a:endParaRPr lang="fr-FR" sz="4000" b="0" strike="noStrike" spc="-1">
              <a:solidFill>
                <a:schemeClr val="dk1"/>
              </a:solidFill>
              <a:latin typeface="Arial"/>
            </a:endParaRPr>
          </a:p>
        </p:txBody>
      </p:sp>
      <p:sp>
        <p:nvSpPr>
          <p:cNvPr id="314" name="PlaceHolder 2"/>
          <p:cNvSpPr>
            <a:spLocks noGrp="1"/>
          </p:cNvSpPr>
          <p:nvPr>
            <p:ph type="title"/>
          </p:nvPr>
        </p:nvSpPr>
        <p:spPr>
          <a:xfrm>
            <a:off x="3800520" y="1428840"/>
            <a:ext cx="1552320" cy="91404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6000" b="0" strike="noStrike" spc="-1">
                <a:solidFill>
                  <a:schemeClr val="dk1"/>
                </a:solidFill>
                <a:latin typeface="Space Grotesk SemiBold"/>
                <a:ea typeface="Space Grotesk SemiBold"/>
              </a:rPr>
              <a:t>02</a:t>
            </a:r>
            <a:endParaRPr lang="fr-FR" sz="6000" b="0" strike="noStrike" spc="-1">
              <a:solidFill>
                <a:schemeClr val="dk1"/>
              </a:solidFill>
              <a:latin typeface="Arial"/>
            </a:endParaRPr>
          </a:p>
        </p:txBody>
      </p:sp>
      <p:cxnSp>
        <p:nvCxnSpPr>
          <p:cNvPr id="316" name="Google Shape;432;p38"/>
          <p:cNvCxnSpPr/>
          <p:nvPr/>
        </p:nvCxnSpPr>
        <p:spPr>
          <a:xfrm>
            <a:off x="4129920" y="2341440"/>
            <a:ext cx="975600" cy="360"/>
          </a:xfrm>
          <a:prstGeom prst="straightConnector1">
            <a:avLst/>
          </a:prstGeom>
          <a:ln w="28575">
            <a:solidFill>
              <a:srgbClr val="59874A"/>
            </a:solidFill>
            <a:round/>
          </a:ln>
        </p:spPr>
      </p:cxnSp>
      <p:cxnSp>
        <p:nvCxnSpPr>
          <p:cNvPr id="317" name="Google Shape;433;p38"/>
          <p:cNvCxnSpPr/>
          <p:nvPr/>
        </p:nvCxnSpPr>
        <p:spPr>
          <a:xfrm>
            <a:off x="2859840" y="3188520"/>
            <a:ext cx="3424320" cy="360"/>
          </a:xfrm>
          <a:prstGeom prst="straightConnector1">
            <a:avLst/>
          </a:prstGeom>
          <a:ln w="28575">
            <a:solidFill>
              <a:srgbClr val="59874A"/>
            </a:solidFill>
            <a:roun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1752480" y="1267020"/>
            <a:ext cx="5648040" cy="151398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5000" b="0" strike="noStrike" spc="-1" dirty="0">
                <a:solidFill>
                  <a:schemeClr val="dk1"/>
                </a:solidFill>
                <a:latin typeface="Space Grotesk SemiBold"/>
                <a:ea typeface="Space Grotesk SemiBold"/>
              </a:rPr>
              <a:t>Planning and Requirements</a:t>
            </a:r>
            <a:endParaRPr lang="fr-FR" sz="5000" b="0" strike="noStrike" spc="-1" dirty="0">
              <a:solidFill>
                <a:schemeClr val="dk1"/>
              </a:solidFill>
              <a:latin typeface="Arial"/>
            </a:endParaRPr>
          </a:p>
        </p:txBody>
      </p:sp>
      <p:sp>
        <p:nvSpPr>
          <p:cNvPr id="319" name="PlaceHolder 2"/>
          <p:cNvSpPr>
            <a:spLocks noGrp="1"/>
          </p:cNvSpPr>
          <p:nvPr>
            <p:ph type="subTitle"/>
          </p:nvPr>
        </p:nvSpPr>
        <p:spPr>
          <a:xfrm>
            <a:off x="1752480" y="2857680"/>
            <a:ext cx="5648040" cy="185148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1400" b="1" strike="noStrike" spc="-1" dirty="0">
                <a:solidFill>
                  <a:schemeClr val="dk1"/>
                </a:solidFill>
                <a:latin typeface="Manrope"/>
                <a:ea typeface="Manrope"/>
              </a:rPr>
              <a:t>Effective LMS implementation begins with detailed planning and understanding the organization's training needs. This includes defining the target audience, identifying the specific learning objectives, and assessing the resources available. Gathering requirements from stakeholders helps to customize the LMS to fit their needs. Budgeting for software, potential customization, and training costs is essential to ensure seamless deployment.</a:t>
            </a:r>
            <a:endParaRPr lang="en-US" sz="1400" b="1" strike="noStrike" spc="-1" dirty="0">
              <a:solidFill>
                <a:srgbClr val="000000"/>
              </a:solidFill>
              <a:latin typeface="OpenSymbol"/>
            </a:endParaRPr>
          </a:p>
        </p:txBody>
      </p:sp>
      <p:cxnSp>
        <p:nvCxnSpPr>
          <p:cNvPr id="320" name="Google Shape;424;p37"/>
          <p:cNvCxnSpPr/>
          <p:nvPr/>
        </p:nvCxnSpPr>
        <p:spPr>
          <a:xfrm>
            <a:off x="1960560" y="2778480"/>
            <a:ext cx="5222880" cy="360"/>
          </a:xfrm>
          <a:prstGeom prst="straightConnector1">
            <a:avLst/>
          </a:prstGeom>
          <a:ln w="28575">
            <a:solidFill>
              <a:srgbClr val="59874A"/>
            </a:solidFill>
            <a:roun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theme/theme1.xml><?xml version="1.0" encoding="utf-8"?>
<a:theme xmlns:a="http://schemas.openxmlformats.org/drawingml/2006/main"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TotalTime>
  <Words>433</Words>
  <Application>Microsoft Office PowerPoint</Application>
  <PresentationFormat>On-screen Show (16:9)</PresentationFormat>
  <Paragraphs>24</Paragraphs>
  <Slides>20</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20</vt:i4>
      </vt:variant>
    </vt:vector>
  </HeadingPairs>
  <TitlesOfParts>
    <vt:vector size="29" baseType="lpstr">
      <vt:lpstr>Arial</vt:lpstr>
      <vt:lpstr>Manrope</vt:lpstr>
      <vt:lpstr>OpenSymbol</vt:lpstr>
      <vt:lpstr>Space Grotesk SemiBold</vt:lpstr>
      <vt:lpstr>Symbol</vt:lpstr>
      <vt:lpstr>Wingdings</vt:lpstr>
      <vt:lpstr>Design Inspiration for College by Slidesgo</vt:lpstr>
      <vt:lpstr>Design Inspiration for College by Slidesgo</vt:lpstr>
      <vt:lpstr>Design Inspiration for College by Slidesgo</vt:lpstr>
      <vt:lpstr>Learning Management System</vt:lpstr>
      <vt:lpstr>Introduction</vt:lpstr>
      <vt:lpstr>Overview</vt:lpstr>
      <vt:lpstr>Definition of Learning Management System</vt:lpstr>
      <vt:lpstr>Scope of System</vt:lpstr>
      <vt:lpstr>Purpose and Benefits</vt:lpstr>
      <vt:lpstr>Key Features</vt:lpstr>
      <vt:lpstr>Implementation</vt:lpstr>
      <vt:lpstr>Planning and Requirements</vt:lpstr>
      <vt:lpstr>ER Diagram</vt:lpstr>
      <vt:lpstr>Data Flow Context Diagram</vt:lpstr>
      <vt:lpstr>PowerPoint Presentation</vt:lpstr>
      <vt:lpstr>Input Screens</vt:lpstr>
      <vt:lpstr>PowerPoint Presentation</vt:lpstr>
      <vt:lpstr>PowerPoint Presentation</vt:lpstr>
      <vt:lpstr>PowerPoint Presentation</vt:lpstr>
      <vt:lpstr>PowerPoint Presentation</vt:lpstr>
      <vt:lpstr>PowerPoint Presentation</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Ganesh belote</dc:creator>
  <cp:lastModifiedBy>Ganesh Belote</cp:lastModifiedBy>
  <cp:revision>3</cp:revision>
  <dcterms:modified xsi:type="dcterms:W3CDTF">2025-03-27T08:06:10Z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2025-03-17T03:32:57Z</dcterms:created>
  <dc:creator>Unknown Creator</dc:creator>
  <dc:description/>
  <dc:language>en-US</dc:language>
  <cp:lastModifiedBy>Unknown Creator</cp:lastModifiedBy>
  <dcterms:modified xsi:type="dcterms:W3CDTF">2025-03-17T03:32:57Z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